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9" r:id="rId2"/>
    <p:sldId id="260" r:id="rId3"/>
    <p:sldId id="258" r:id="rId4"/>
    <p:sldId id="273" r:id="rId5"/>
    <p:sldId id="274" r:id="rId6"/>
    <p:sldId id="265" r:id="rId7"/>
    <p:sldId id="27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9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D7BB-7551-4355-9473-04FF2305D2B1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0C945-4D70-4E1F-BFFA-AF3ED8618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36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D7BB-7551-4355-9473-04FF2305D2B1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0C945-4D70-4E1F-BFFA-AF3ED8618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74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D7BB-7551-4355-9473-04FF2305D2B1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0C945-4D70-4E1F-BFFA-AF3ED8618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1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D7BB-7551-4355-9473-04FF2305D2B1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0C945-4D70-4E1F-BFFA-AF3ED8618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79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D7BB-7551-4355-9473-04FF2305D2B1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0C945-4D70-4E1F-BFFA-AF3ED8618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76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D7BB-7551-4355-9473-04FF2305D2B1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0C945-4D70-4E1F-BFFA-AF3ED8618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27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D7BB-7551-4355-9473-04FF2305D2B1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0C945-4D70-4E1F-BFFA-AF3ED8618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8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D7BB-7551-4355-9473-04FF2305D2B1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0C945-4D70-4E1F-BFFA-AF3ED8618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88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D7BB-7551-4355-9473-04FF2305D2B1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0C945-4D70-4E1F-BFFA-AF3ED8618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52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D7BB-7551-4355-9473-04FF2305D2B1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0C945-4D70-4E1F-BFFA-AF3ED8618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48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D7BB-7551-4355-9473-04FF2305D2B1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0C945-4D70-4E1F-BFFA-AF3ED8618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1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5D7BB-7551-4355-9473-04FF2305D2B1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0C945-4D70-4E1F-BFFA-AF3ED8618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7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mp4"/><Relationship Id="rId7" Type="http://schemas.microsoft.com/office/2007/relationships/hdphoto" Target="../media/hdphoto1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7.png"/><Relationship Id="rId5" Type="http://schemas.microsoft.com/office/2007/relationships/media" Target="../media/media7.mp4"/><Relationship Id="rId10" Type="http://schemas.openxmlformats.org/officeDocument/2006/relationships/image" Target="../media/image6.png"/><Relationship Id="rId4" Type="http://schemas.microsoft.com/office/2007/relationships/media" Target="../media/media6.mp4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9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video" Target="../media/media10.mp4"/><Relationship Id="rId11" Type="http://schemas.openxmlformats.org/officeDocument/2006/relationships/image" Target="../media/image10.png"/><Relationship Id="rId5" Type="http://schemas.microsoft.com/office/2007/relationships/media" Target="../media/media10.mp4"/><Relationship Id="rId10" Type="http://schemas.openxmlformats.org/officeDocument/2006/relationships/image" Target="../media/image9.png"/><Relationship Id="rId4" Type="http://schemas.openxmlformats.org/officeDocument/2006/relationships/video" Target="../media/media9.mp4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3.mp4"/><Relationship Id="rId7" Type="http://schemas.microsoft.com/office/2007/relationships/hdphoto" Target="../media/hdphoto1.wdp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3.mp4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4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85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1441" y="1990165"/>
            <a:ext cx="1020631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 smtClean="0">
                <a:latin typeface="Gabriola" panose="04040605051002020D02" pitchFamily="82" charset="0"/>
              </a:rPr>
              <a:t>Captain Amigo </a:t>
            </a:r>
          </a:p>
          <a:p>
            <a:pPr algn="ctr"/>
            <a:r>
              <a:rPr lang="en-US" sz="3600" dirty="0" smtClean="0">
                <a:latin typeface="Vienetta" panose="02000500000000000000" pitchFamily="2" charset="0"/>
              </a:rPr>
              <a:t>Demonstration </a:t>
            </a:r>
            <a:endParaRPr lang="en-US" sz="3600" dirty="0">
              <a:latin typeface="Vienett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51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094" y="151179"/>
            <a:ext cx="75303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Gabriola" panose="04040605051002020D02" pitchFamily="82" charset="0"/>
              </a:rPr>
              <a:t>C</a:t>
            </a:r>
          </a:p>
          <a:p>
            <a:r>
              <a:rPr lang="en-US" sz="6000" b="1" dirty="0" smtClean="0">
                <a:latin typeface="Gabriola" panose="04040605051002020D02" pitchFamily="82" charset="0"/>
              </a:rPr>
              <a:t>A</a:t>
            </a:r>
          </a:p>
          <a:p>
            <a:r>
              <a:rPr lang="en-US" sz="6000" b="1" dirty="0" smtClean="0">
                <a:latin typeface="Gabriola" panose="04040605051002020D02" pitchFamily="82" charset="0"/>
              </a:rPr>
              <a:t>P</a:t>
            </a:r>
          </a:p>
          <a:p>
            <a:r>
              <a:rPr lang="en-US" sz="6000" b="1" dirty="0" smtClean="0">
                <a:latin typeface="Gabriola" panose="04040605051002020D02" pitchFamily="82" charset="0"/>
              </a:rPr>
              <a:t>T</a:t>
            </a:r>
          </a:p>
          <a:p>
            <a:r>
              <a:rPr lang="en-US" sz="6000" b="1" dirty="0" smtClean="0">
                <a:latin typeface="Gabriola" panose="04040605051002020D02" pitchFamily="82" charset="0"/>
              </a:rPr>
              <a:t>A</a:t>
            </a:r>
          </a:p>
          <a:p>
            <a:r>
              <a:rPr lang="en-US" sz="6000" b="1" dirty="0" smtClean="0">
                <a:latin typeface="Gabriola" panose="04040605051002020D02" pitchFamily="82" charset="0"/>
              </a:rPr>
              <a:t> I</a:t>
            </a:r>
          </a:p>
          <a:p>
            <a:r>
              <a:rPr lang="en-US" sz="6000" b="1" dirty="0">
                <a:latin typeface="Gabriola" panose="04040605051002020D02" pitchFamily="82" charset="0"/>
              </a:rPr>
              <a:t>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65540" y="837598"/>
            <a:ext cx="7530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Gabriola" panose="04040605051002020D02" pitchFamily="82" charset="0"/>
              </a:rPr>
              <a:t>A</a:t>
            </a:r>
          </a:p>
          <a:p>
            <a:r>
              <a:rPr lang="en-US" sz="6000" b="1" dirty="0" smtClean="0">
                <a:latin typeface="Gabriola" panose="04040605051002020D02" pitchFamily="82" charset="0"/>
              </a:rPr>
              <a:t>M</a:t>
            </a:r>
          </a:p>
          <a:p>
            <a:r>
              <a:rPr lang="en-US" sz="6000" b="1" dirty="0" smtClean="0">
                <a:latin typeface="Gabriola" panose="04040605051002020D02" pitchFamily="82" charset="0"/>
              </a:rPr>
              <a:t> I</a:t>
            </a:r>
          </a:p>
          <a:p>
            <a:r>
              <a:rPr lang="en-US" sz="6000" b="1" dirty="0" smtClean="0">
                <a:latin typeface="Gabriola" panose="04040605051002020D02" pitchFamily="82" charset="0"/>
              </a:rPr>
              <a:t>G</a:t>
            </a:r>
          </a:p>
          <a:p>
            <a:r>
              <a:rPr lang="en-US" sz="6000" b="1" dirty="0" smtClean="0">
                <a:latin typeface="Gabriola" panose="04040605051002020D02" pitchFamily="82" charset="0"/>
              </a:rPr>
              <a:t>O</a:t>
            </a:r>
          </a:p>
          <a:p>
            <a:endParaRPr lang="en-US" sz="6000" b="1" dirty="0">
              <a:latin typeface="Gabriola" panose="04040605051002020D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524000" cy="6858000"/>
          </a:xfrm>
          <a:prstGeom prst="rect">
            <a:avLst/>
          </a:prstGeom>
          <a:solidFill>
            <a:srgbClr val="FF66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rgbClr val="00FF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22"/>
            <a:ext cx="12192000" cy="69037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20779302">
            <a:off x="11657164" y="-675562"/>
            <a:ext cx="762000" cy="7332395"/>
          </a:xfrm>
          <a:prstGeom prst="rect">
            <a:avLst/>
          </a:prstGeom>
          <a:solidFill>
            <a:srgbClr val="99FF6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20779302">
            <a:off x="10567142" y="-254515"/>
            <a:ext cx="762000" cy="7275584"/>
          </a:xfrm>
          <a:prstGeom prst="rect">
            <a:avLst/>
          </a:prstGeom>
          <a:solidFill>
            <a:srgbClr val="FF33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20779302">
            <a:off x="11115512" y="-310519"/>
            <a:ext cx="762000" cy="733239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86953" y="282388"/>
            <a:ext cx="4639235" cy="6185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Apps Used</a:t>
            </a:r>
            <a:endParaRPr lang="en-US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12252" y="6262254"/>
            <a:ext cx="2646219" cy="43589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Blynk</a:t>
            </a: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App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09039" y="6262254"/>
            <a:ext cx="2646219" cy="43589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V380 Pro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" name="Blynk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9710" y="1415208"/>
            <a:ext cx="4542039" cy="454203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" name="Camera Ap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0" y="1415207"/>
            <a:ext cx="4542039" cy="454203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013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 mute="1">
                <p:cTn id="2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 mute="1">
                <p:cTn id="2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22"/>
            <a:ext cx="12192000" cy="69037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20779302">
            <a:off x="11657164" y="-675562"/>
            <a:ext cx="762000" cy="7332395"/>
          </a:xfrm>
          <a:prstGeom prst="rect">
            <a:avLst/>
          </a:prstGeom>
          <a:solidFill>
            <a:srgbClr val="99FF6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20779302">
            <a:off x="10567142" y="-254515"/>
            <a:ext cx="762000" cy="7275584"/>
          </a:xfrm>
          <a:prstGeom prst="rect">
            <a:avLst/>
          </a:prstGeom>
          <a:solidFill>
            <a:srgbClr val="FF33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20779302">
            <a:off x="11115512" y="-310519"/>
            <a:ext cx="762000" cy="733239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8360" y="291820"/>
            <a:ext cx="3298297" cy="6185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Metal Detection</a:t>
            </a:r>
            <a:endParaRPr lang="en-US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47614" y="6129211"/>
            <a:ext cx="2953938" cy="6185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Gas Detection</a:t>
            </a:r>
            <a:endParaRPr lang="en-US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4" name="Ga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72862" y="1665079"/>
            <a:ext cx="3692566" cy="425614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8239323" y="291820"/>
            <a:ext cx="3798841" cy="6185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Human Detection</a:t>
            </a:r>
            <a:endParaRPr lang="en-US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6" name="PI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5261.999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93795" y="1140790"/>
            <a:ext cx="3826976" cy="420360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Metal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5400000">
            <a:off x="148059" y="1140791"/>
            <a:ext cx="3896436" cy="389643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788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0" mute="1">
                <p:cTn id="3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 mute="1">
                <p:cTn id="3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 mute="1">
                <p:cTn id="3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22"/>
            <a:ext cx="12192000" cy="69037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20779302">
            <a:off x="11657164" y="-675562"/>
            <a:ext cx="762000" cy="7332395"/>
          </a:xfrm>
          <a:prstGeom prst="rect">
            <a:avLst/>
          </a:prstGeom>
          <a:solidFill>
            <a:srgbClr val="99FF6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20779302">
            <a:off x="10567142" y="-254515"/>
            <a:ext cx="762000" cy="7275584"/>
          </a:xfrm>
          <a:prstGeom prst="rect">
            <a:avLst/>
          </a:prstGeom>
          <a:solidFill>
            <a:srgbClr val="FF33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20779302">
            <a:off x="11115512" y="-310519"/>
            <a:ext cx="762000" cy="733239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86953" y="291760"/>
            <a:ext cx="4639235" cy="6185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Camouflage</a:t>
            </a:r>
            <a:endParaRPr lang="en-US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0320" y="1246908"/>
            <a:ext cx="2799026" cy="80356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RED</a:t>
            </a:r>
            <a:endParaRPr lang="en-US" sz="40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57844" y="1202085"/>
            <a:ext cx="2799026" cy="80356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GREEN</a:t>
            </a:r>
            <a:endParaRPr lang="en-US" sz="40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18205" y="1188230"/>
            <a:ext cx="2799026" cy="80356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BLUE</a:t>
            </a:r>
            <a:endParaRPr lang="en-US" sz="40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6" name="RED. 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9373" y="2409915"/>
            <a:ext cx="3556591" cy="40886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Gree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37771" y="2421343"/>
            <a:ext cx="3556591" cy="411150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Blue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5400000">
            <a:off x="7890144" y="2687370"/>
            <a:ext cx="4088644" cy="355659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79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 mute="1">
                <p:cTn id="3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 mute="1">
                <p:cTn id="3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 mute="1">
                <p:cTn id="3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GB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17" end="508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-178593" y="-2750345"/>
            <a:ext cx="12715877" cy="1235868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616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22"/>
            <a:ext cx="12192000" cy="69037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20779302">
            <a:off x="11657164" y="-675562"/>
            <a:ext cx="762000" cy="7332395"/>
          </a:xfrm>
          <a:prstGeom prst="rect">
            <a:avLst/>
          </a:prstGeom>
          <a:solidFill>
            <a:srgbClr val="99FF6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20779302">
            <a:off x="10567142" y="-254515"/>
            <a:ext cx="762000" cy="7275584"/>
          </a:xfrm>
          <a:prstGeom prst="rect">
            <a:avLst/>
          </a:prstGeom>
          <a:solidFill>
            <a:srgbClr val="FF33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20779302">
            <a:off x="11115512" y="-310519"/>
            <a:ext cx="762000" cy="733239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86953" y="282388"/>
            <a:ext cx="4639235" cy="6185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Camera Footage</a:t>
            </a:r>
            <a:endParaRPr lang="en-US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3" name="Camera Foota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847" y="1439370"/>
            <a:ext cx="4880212" cy="48802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Camera Recordi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44923" y="1467993"/>
            <a:ext cx="4851589" cy="485158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98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 mute="1">
                <p:cTn id="2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 mute="1">
                <p:cTn id="2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</TotalTime>
  <Words>35</Words>
  <Application>Microsoft Office PowerPoint</Application>
  <PresentationFormat>Widescreen</PresentationFormat>
  <Paragraphs>25</Paragraphs>
  <Slides>7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Cambria Math</vt:lpstr>
      <vt:lpstr>Gabriola</vt:lpstr>
      <vt:lpstr>Vienetta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15</cp:revision>
  <dcterms:created xsi:type="dcterms:W3CDTF">2020-08-04T11:32:19Z</dcterms:created>
  <dcterms:modified xsi:type="dcterms:W3CDTF">2020-08-15T08:17:48Z</dcterms:modified>
</cp:coreProperties>
</file>